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theme" Target="theme/theme1.xml" /><Relationship Id="rId8" Type="http://schemas.openxmlformats.org/officeDocument/2006/relationships/slide" Target="slides/slide7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 /><Relationship Id="rId1" Type="http://schemas.openxmlformats.org/officeDocument/2006/relationships/notesMaster" Target="../notesMasters/notesMaster1.xml" 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 /><Relationship Id="rId1" Type="http://schemas.openxmlformats.org/officeDocument/2006/relationships/notesMaster" Target="../notesMasters/notesMaster1.xml" 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 /><Relationship Id="rId1" Type="http://schemas.openxmlformats.org/officeDocument/2006/relationships/notesMaster" Target="../notesMasters/notesMaster1.xml" 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gif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4.gif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5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3.png" /><Relationship Id="rId4" Type="http://schemas.openxmlformats.org/officeDocument/2006/relationships/image" Target="../media/image2.svg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6.png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7.png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8.png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9.png" /><Relationship Id="rId4" Type="http://schemas.openxmlformats.org/officeDocument/2006/relationships/hyperlink" Target="https://www.cbr.ru/registries/infrastr/#a_132564" TargetMode="Externa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0.png" /><Relationship Id="rId4" Type="http://schemas.openxmlformats.org/officeDocument/2006/relationships/hyperlink" Target="https://www.cbr.ru/vfs/registers/infr/list_invest_platform_op.xlsx" TargetMode="Externa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.png" /><Relationship Id="rId5" Type="http://schemas.openxmlformats.org/officeDocument/2006/relationships/image" Target="../media/image6.gif" /><Relationship Id="rId4" Type="http://schemas.openxmlformats.org/officeDocument/2006/relationships/image" Target="../media/image5.svg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1.png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4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2.gif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5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3.png" 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6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5.png" /><Relationship Id="rId4" Type="http://schemas.openxmlformats.org/officeDocument/2006/relationships/image" Target="../media/image24.png" 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7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8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6.png" 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9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7" Type="http://schemas.openxmlformats.org/officeDocument/2006/relationships/image" Target="../media/image10.gif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9.gif" /><Relationship Id="rId5" Type="http://schemas.openxmlformats.org/officeDocument/2006/relationships/image" Target="../media/image8.gif" /><Relationship Id="rId4" Type="http://schemas.openxmlformats.org/officeDocument/2006/relationships/image" Target="../media/image3.png" 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40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7.png" 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41.xml" /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4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8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 /><Relationship Id="rId13" Type="http://schemas.microsoft.com/office/2007/relationships/diagramDrawing" Target="../diagrams/drawing2.xml" /><Relationship Id="rId3" Type="http://schemas.openxmlformats.org/officeDocument/2006/relationships/image" Target="../media/image3.png" /><Relationship Id="rId7" Type="http://schemas.openxmlformats.org/officeDocument/2006/relationships/diagramColors" Target="../diagrams/colors1.xml" /><Relationship Id="rId12" Type="http://schemas.openxmlformats.org/officeDocument/2006/relationships/diagramColors" Target="../diagrams/colors2.xml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6" Type="http://schemas.openxmlformats.org/officeDocument/2006/relationships/diagramQuickStyle" Target="../diagrams/quickStyle1.xml" /><Relationship Id="rId11" Type="http://schemas.openxmlformats.org/officeDocument/2006/relationships/diagramQuickStyle" Target="../diagrams/quickStyle2.xml" /><Relationship Id="rId5" Type="http://schemas.openxmlformats.org/officeDocument/2006/relationships/diagramLayout" Target="../diagrams/layout1.xml" /><Relationship Id="rId10" Type="http://schemas.openxmlformats.org/officeDocument/2006/relationships/diagramLayout" Target="../diagrams/layout2.xml" /><Relationship Id="rId4" Type="http://schemas.openxmlformats.org/officeDocument/2006/relationships/diagramData" Target="../diagrams/data1.xml" /><Relationship Id="rId9" Type="http://schemas.openxmlformats.org/officeDocument/2006/relationships/diagramData" Target="../diagrams/data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незапланированном лечении 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3824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o505xx01@gmail.com</cp:lastModifiedBy>
  <cp:revision>10</cp:revision>
  <cp:lastPrinted>2023-02-01T06:50:15Z</cp:lastPrinted>
  <dcterms:created xsi:type="dcterms:W3CDTF">2023-01-24T11:09:06Z</dcterms:created>
  <dcterms:modified xsi:type="dcterms:W3CDTF">2023-02-03T11:08:57Z</dcterms:modified>
</cp:coreProperties>
</file>